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3" r:id="rId18"/>
    <p:sldId id="308" r:id="rId19"/>
    <p:sldId id="309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104" d="100"/>
          <a:sy n="104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3F44D69-B982-FD3E-F6BB-50182F31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849" y="1271742"/>
            <a:ext cx="7296831" cy="1683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7E93D-9944-B4DE-102B-AE28DBA3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7" y="3110948"/>
            <a:ext cx="11201009" cy="23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84304-3D54-7771-935B-A9B9D71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2" y="407656"/>
            <a:ext cx="2432952" cy="543814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2"/>
            <a:ext cx="7264871" cy="431500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  <a:b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4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45" y="4071217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540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95</cp:revision>
  <dcterms:created xsi:type="dcterms:W3CDTF">2024-10-07T11:11:00Z</dcterms:created>
  <dcterms:modified xsi:type="dcterms:W3CDTF">2024-11-30T19:37:11Z</dcterms:modified>
</cp:coreProperties>
</file>